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9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03C4F4-F583-43B8-9B6A-2E9E30180A5A}"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105888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03C4F4-F583-43B8-9B6A-2E9E30180A5A}"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407286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03C4F4-F583-43B8-9B6A-2E9E30180A5A}"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352467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03C4F4-F583-43B8-9B6A-2E9E30180A5A}"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2841897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03C4F4-F583-43B8-9B6A-2E9E30180A5A}"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388404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03C4F4-F583-43B8-9B6A-2E9E30180A5A}"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352207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03C4F4-F583-43B8-9B6A-2E9E30180A5A}"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117009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03C4F4-F583-43B8-9B6A-2E9E30180A5A}" type="datetimeFigureOut">
              <a:rPr lang="en-US" smtClean="0"/>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2998652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03C4F4-F583-43B8-9B6A-2E9E30180A5A}"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90302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03C4F4-F583-43B8-9B6A-2E9E30180A5A}"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42376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03C4F4-F583-43B8-9B6A-2E9E30180A5A}"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F19C6-E510-47E8-ABAF-23B1592D74A7}" type="slidenum">
              <a:rPr lang="en-US" smtClean="0"/>
              <a:t>‹#›</a:t>
            </a:fld>
            <a:endParaRPr lang="en-US"/>
          </a:p>
        </p:txBody>
      </p:sp>
    </p:spTree>
    <p:extLst>
      <p:ext uri="{BB962C8B-B14F-4D97-AF65-F5344CB8AC3E}">
        <p14:creationId xmlns:p14="http://schemas.microsoft.com/office/powerpoint/2010/main" val="190745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3C4F4-F583-43B8-9B6A-2E9E30180A5A}" type="datetimeFigureOut">
              <a:rPr lang="en-US" smtClean="0"/>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F19C6-E510-47E8-ABAF-23B1592D74A7}" type="slidenum">
              <a:rPr lang="en-US" smtClean="0"/>
              <a:t>‹#›</a:t>
            </a:fld>
            <a:endParaRPr lang="en-US"/>
          </a:p>
        </p:txBody>
      </p:sp>
    </p:spTree>
    <p:extLst>
      <p:ext uri="{BB962C8B-B14F-4D97-AF65-F5344CB8AC3E}">
        <p14:creationId xmlns:p14="http://schemas.microsoft.com/office/powerpoint/2010/main" val="361075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563562"/>
          </a:xfrm>
        </p:spPr>
        <p:txBody>
          <a:bodyPr>
            <a:normAutofit/>
          </a:bodyPr>
          <a:lstStyle/>
          <a:p>
            <a:r>
              <a:rPr lang="en-US" sz="3200" dirty="0" smtClean="0"/>
              <a:t>Ultra-Efficient Data Center</a:t>
            </a:r>
            <a:endParaRPr lang="en-US" sz="3200" dirty="0"/>
          </a:p>
        </p:txBody>
      </p:sp>
      <p:grpSp>
        <p:nvGrpSpPr>
          <p:cNvPr id="117" name="Group 116"/>
          <p:cNvGrpSpPr/>
          <p:nvPr/>
        </p:nvGrpSpPr>
        <p:grpSpPr>
          <a:xfrm>
            <a:off x="457200" y="838201"/>
            <a:ext cx="7771778" cy="4953000"/>
            <a:chOff x="433874" y="838200"/>
            <a:chExt cx="7885922" cy="5294701"/>
          </a:xfrm>
        </p:grpSpPr>
        <p:sp>
          <p:nvSpPr>
            <p:cNvPr id="93" name="Rectangle 92"/>
            <p:cNvSpPr/>
            <p:nvPr/>
          </p:nvSpPr>
          <p:spPr>
            <a:xfrm>
              <a:off x="433874" y="838200"/>
              <a:ext cx="7885922" cy="5257800"/>
            </a:xfrm>
            <a:prstGeom prst="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a:off x="1981200" y="838200"/>
              <a:ext cx="0" cy="525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3810000" y="838200"/>
              <a:ext cx="0" cy="525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642308" y="838200"/>
              <a:ext cx="0" cy="52578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07" name="Group 106"/>
            <p:cNvGrpSpPr/>
            <p:nvPr/>
          </p:nvGrpSpPr>
          <p:grpSpPr>
            <a:xfrm>
              <a:off x="6964991" y="1426949"/>
              <a:ext cx="870236" cy="3914002"/>
              <a:chOff x="6113883" y="1426949"/>
              <a:chExt cx="870236" cy="3914002"/>
            </a:xfrm>
          </p:grpSpPr>
          <p:grpSp>
            <p:nvGrpSpPr>
              <p:cNvPr id="78" name="Group 77"/>
              <p:cNvGrpSpPr/>
              <p:nvPr/>
            </p:nvGrpSpPr>
            <p:grpSpPr>
              <a:xfrm>
                <a:off x="6145919" y="1426949"/>
                <a:ext cx="838200" cy="609600"/>
                <a:chOff x="533400" y="1371600"/>
                <a:chExt cx="838200" cy="609600"/>
              </a:xfrm>
            </p:grpSpPr>
            <p:sp>
              <p:nvSpPr>
                <p:cNvPr id="91" name="Rectangle 90"/>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79" name="Group 78"/>
              <p:cNvGrpSpPr/>
              <p:nvPr/>
            </p:nvGrpSpPr>
            <p:grpSpPr>
              <a:xfrm>
                <a:off x="6145919" y="2334494"/>
                <a:ext cx="838200" cy="609600"/>
                <a:chOff x="533400" y="1371600"/>
                <a:chExt cx="838200" cy="609600"/>
              </a:xfrm>
            </p:grpSpPr>
            <p:sp>
              <p:nvSpPr>
                <p:cNvPr id="89" name="Rectangle 88"/>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80" name="Group 79"/>
              <p:cNvGrpSpPr/>
              <p:nvPr/>
            </p:nvGrpSpPr>
            <p:grpSpPr>
              <a:xfrm>
                <a:off x="6130989" y="4689902"/>
                <a:ext cx="838200" cy="651049"/>
                <a:chOff x="533400" y="1371600"/>
                <a:chExt cx="838200" cy="651049"/>
              </a:xfrm>
            </p:grpSpPr>
            <p:sp>
              <p:nvSpPr>
                <p:cNvPr id="87" name="Rectangle 86"/>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grpSp>
            <p:nvGrpSpPr>
              <p:cNvPr id="81" name="Group 80"/>
              <p:cNvGrpSpPr/>
              <p:nvPr/>
            </p:nvGrpSpPr>
            <p:grpSpPr>
              <a:xfrm>
                <a:off x="6113883" y="3847609"/>
                <a:ext cx="838200" cy="651049"/>
                <a:chOff x="533400" y="1371600"/>
                <a:chExt cx="838200" cy="651049"/>
              </a:xfrm>
            </p:grpSpPr>
            <p:sp>
              <p:nvSpPr>
                <p:cNvPr id="85" name="Rectangle 84"/>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grpSp>
            <p:nvGrpSpPr>
              <p:cNvPr id="101" name="Group 100"/>
              <p:cNvGrpSpPr/>
              <p:nvPr/>
            </p:nvGrpSpPr>
            <p:grpSpPr>
              <a:xfrm>
                <a:off x="6487264" y="3151843"/>
                <a:ext cx="48829" cy="399076"/>
                <a:chOff x="6469381" y="3151843"/>
                <a:chExt cx="48829" cy="399076"/>
              </a:xfrm>
            </p:grpSpPr>
            <p:sp>
              <p:nvSpPr>
                <p:cNvPr id="82" name="Oval 81"/>
                <p:cNvSpPr/>
                <p:nvPr/>
              </p:nvSpPr>
              <p:spPr>
                <a:xfrm>
                  <a:off x="6472491" y="3151843"/>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472491" y="3336315"/>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469381" y="3505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a:off x="5410200" y="1426949"/>
              <a:ext cx="870236" cy="3914002"/>
              <a:chOff x="555792" y="1426949"/>
              <a:chExt cx="870236" cy="3914002"/>
            </a:xfrm>
          </p:grpSpPr>
          <p:grpSp>
            <p:nvGrpSpPr>
              <p:cNvPr id="62" name="Group 61"/>
              <p:cNvGrpSpPr/>
              <p:nvPr/>
            </p:nvGrpSpPr>
            <p:grpSpPr>
              <a:xfrm>
                <a:off x="587828" y="1426949"/>
                <a:ext cx="838200" cy="609600"/>
                <a:chOff x="533400" y="1371600"/>
                <a:chExt cx="838200" cy="609600"/>
              </a:xfrm>
            </p:grpSpPr>
            <p:sp>
              <p:nvSpPr>
                <p:cNvPr id="75" name="Rectangle 74"/>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63" name="Group 62"/>
              <p:cNvGrpSpPr/>
              <p:nvPr/>
            </p:nvGrpSpPr>
            <p:grpSpPr>
              <a:xfrm>
                <a:off x="587828" y="2334494"/>
                <a:ext cx="838200" cy="609600"/>
                <a:chOff x="533400" y="1371600"/>
                <a:chExt cx="838200" cy="609600"/>
              </a:xfrm>
            </p:grpSpPr>
            <p:sp>
              <p:nvSpPr>
                <p:cNvPr id="73" name="Rectangle 72"/>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64" name="Group 63"/>
              <p:cNvGrpSpPr/>
              <p:nvPr/>
            </p:nvGrpSpPr>
            <p:grpSpPr>
              <a:xfrm>
                <a:off x="572898" y="4689902"/>
                <a:ext cx="838200" cy="651049"/>
                <a:chOff x="533400" y="1371600"/>
                <a:chExt cx="838200" cy="651049"/>
              </a:xfrm>
            </p:grpSpPr>
            <p:sp>
              <p:nvSpPr>
                <p:cNvPr id="71" name="Rectangle 70"/>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grpSp>
            <p:nvGrpSpPr>
              <p:cNvPr id="65" name="Group 64"/>
              <p:cNvGrpSpPr/>
              <p:nvPr/>
            </p:nvGrpSpPr>
            <p:grpSpPr>
              <a:xfrm>
                <a:off x="555792" y="3847609"/>
                <a:ext cx="838200" cy="651049"/>
                <a:chOff x="533400" y="1371600"/>
                <a:chExt cx="838200" cy="651049"/>
              </a:xfrm>
            </p:grpSpPr>
            <p:sp>
              <p:nvSpPr>
                <p:cNvPr id="69" name="Rectangle 68"/>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sp>
            <p:nvSpPr>
              <p:cNvPr id="66" name="Oval 65"/>
              <p:cNvSpPr/>
              <p:nvPr/>
            </p:nvSpPr>
            <p:spPr>
              <a:xfrm>
                <a:off x="932283" y="3151843"/>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932283" y="3336315"/>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29173" y="3505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2558764" y="1421553"/>
              <a:ext cx="870236" cy="3914002"/>
              <a:chOff x="555792" y="1426949"/>
              <a:chExt cx="870236" cy="3914002"/>
            </a:xfrm>
          </p:grpSpPr>
          <p:grpSp>
            <p:nvGrpSpPr>
              <p:cNvPr id="46" name="Group 45"/>
              <p:cNvGrpSpPr/>
              <p:nvPr/>
            </p:nvGrpSpPr>
            <p:grpSpPr>
              <a:xfrm>
                <a:off x="587828" y="1426949"/>
                <a:ext cx="838200" cy="609600"/>
                <a:chOff x="533400" y="1371600"/>
                <a:chExt cx="838200" cy="609600"/>
              </a:xfrm>
            </p:grpSpPr>
            <p:sp>
              <p:nvSpPr>
                <p:cNvPr id="59" name="Rectangle 58"/>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47" name="Group 46"/>
              <p:cNvGrpSpPr/>
              <p:nvPr/>
            </p:nvGrpSpPr>
            <p:grpSpPr>
              <a:xfrm>
                <a:off x="587828" y="2334494"/>
                <a:ext cx="838200" cy="609600"/>
                <a:chOff x="533400" y="1371600"/>
                <a:chExt cx="838200" cy="609600"/>
              </a:xfrm>
            </p:grpSpPr>
            <p:sp>
              <p:nvSpPr>
                <p:cNvPr id="57" name="Rectangle 56"/>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48" name="Group 47"/>
              <p:cNvGrpSpPr/>
              <p:nvPr/>
            </p:nvGrpSpPr>
            <p:grpSpPr>
              <a:xfrm>
                <a:off x="572898" y="4689902"/>
                <a:ext cx="838200" cy="651049"/>
                <a:chOff x="533400" y="1371600"/>
                <a:chExt cx="838200" cy="651049"/>
              </a:xfrm>
            </p:grpSpPr>
            <p:sp>
              <p:nvSpPr>
                <p:cNvPr id="55" name="Rectangle 54"/>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grpSp>
            <p:nvGrpSpPr>
              <p:cNvPr id="49" name="Group 48"/>
              <p:cNvGrpSpPr/>
              <p:nvPr/>
            </p:nvGrpSpPr>
            <p:grpSpPr>
              <a:xfrm>
                <a:off x="555792" y="3847609"/>
                <a:ext cx="838200" cy="651049"/>
                <a:chOff x="533400" y="1371600"/>
                <a:chExt cx="838200" cy="651049"/>
              </a:xfrm>
            </p:grpSpPr>
            <p:sp>
              <p:nvSpPr>
                <p:cNvPr id="53" name="Rectangle 52"/>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sp>
            <p:nvSpPr>
              <p:cNvPr id="50" name="Oval 49"/>
              <p:cNvSpPr/>
              <p:nvPr/>
            </p:nvSpPr>
            <p:spPr>
              <a:xfrm>
                <a:off x="932283" y="3151843"/>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932283" y="3336315"/>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929173" y="3505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729964" y="1426949"/>
              <a:ext cx="870236" cy="3914002"/>
              <a:chOff x="555792" y="1426949"/>
              <a:chExt cx="870236" cy="3914002"/>
            </a:xfrm>
          </p:grpSpPr>
          <p:grpSp>
            <p:nvGrpSpPr>
              <p:cNvPr id="5" name="Group 4"/>
              <p:cNvGrpSpPr/>
              <p:nvPr/>
            </p:nvGrpSpPr>
            <p:grpSpPr>
              <a:xfrm>
                <a:off x="587828" y="1426949"/>
                <a:ext cx="838200" cy="609600"/>
                <a:chOff x="533400" y="1371600"/>
                <a:chExt cx="838200" cy="609600"/>
              </a:xfrm>
            </p:grpSpPr>
            <p:sp>
              <p:nvSpPr>
                <p:cNvPr id="3" name="Rectangle 2"/>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7" name="Group 6"/>
              <p:cNvGrpSpPr/>
              <p:nvPr/>
            </p:nvGrpSpPr>
            <p:grpSpPr>
              <a:xfrm>
                <a:off x="587828" y="2334494"/>
                <a:ext cx="838200" cy="609600"/>
                <a:chOff x="533400" y="1371600"/>
                <a:chExt cx="838200" cy="609600"/>
              </a:xfrm>
            </p:grpSpPr>
            <p:sp>
              <p:nvSpPr>
                <p:cNvPr id="8" name="Rectangle 7"/>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3400" y="1468651"/>
                  <a:ext cx="838200" cy="415498"/>
                </a:xfrm>
                <a:prstGeom prst="rect">
                  <a:avLst/>
                </a:prstGeom>
                <a:noFill/>
              </p:spPr>
              <p:txBody>
                <a:bodyPr wrap="square" rtlCol="0">
                  <a:spAutoFit/>
                </a:bodyPr>
                <a:lstStyle/>
                <a:p>
                  <a:pPr algn="ctr"/>
                  <a:r>
                    <a:rPr lang="en-US" sz="1000" dirty="0" smtClean="0"/>
                    <a:t>Efficient Server Rack</a:t>
                  </a:r>
                  <a:endParaRPr lang="en-US" sz="1000" dirty="0"/>
                </a:p>
              </p:txBody>
            </p:sp>
          </p:grpSp>
          <p:grpSp>
            <p:nvGrpSpPr>
              <p:cNvPr id="10" name="Group 9"/>
              <p:cNvGrpSpPr/>
              <p:nvPr/>
            </p:nvGrpSpPr>
            <p:grpSpPr>
              <a:xfrm>
                <a:off x="572898" y="4689902"/>
                <a:ext cx="838200" cy="651049"/>
                <a:chOff x="533400" y="1371600"/>
                <a:chExt cx="838200" cy="651049"/>
              </a:xfrm>
            </p:grpSpPr>
            <p:sp>
              <p:nvSpPr>
                <p:cNvPr id="11" name="Rectangle 10"/>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grpSp>
            <p:nvGrpSpPr>
              <p:cNvPr id="13" name="Group 12"/>
              <p:cNvGrpSpPr/>
              <p:nvPr/>
            </p:nvGrpSpPr>
            <p:grpSpPr>
              <a:xfrm>
                <a:off x="555792" y="3847609"/>
                <a:ext cx="838200" cy="651049"/>
                <a:chOff x="533400" y="1371600"/>
                <a:chExt cx="838200" cy="651049"/>
              </a:xfrm>
            </p:grpSpPr>
            <p:sp>
              <p:nvSpPr>
                <p:cNvPr id="14" name="Rectangle 13"/>
                <p:cNvSpPr/>
                <p:nvPr/>
              </p:nvSpPr>
              <p:spPr>
                <a:xfrm>
                  <a:off x="533400" y="1371600"/>
                  <a:ext cx="838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33400" y="1468651"/>
                  <a:ext cx="838200" cy="553998"/>
                </a:xfrm>
                <a:prstGeom prst="rect">
                  <a:avLst/>
                </a:prstGeom>
                <a:noFill/>
              </p:spPr>
              <p:txBody>
                <a:bodyPr wrap="square" rtlCol="0">
                  <a:spAutoFit/>
                </a:bodyPr>
                <a:lstStyle/>
                <a:p>
                  <a:pPr algn="ctr"/>
                  <a:r>
                    <a:rPr lang="en-US" sz="1000" dirty="0" smtClean="0"/>
                    <a:t>Ultra-Efficient Server Rack</a:t>
                  </a:r>
                  <a:endParaRPr lang="en-US" sz="1000" dirty="0"/>
                </a:p>
              </p:txBody>
            </p:sp>
          </p:grpSp>
          <p:sp>
            <p:nvSpPr>
              <p:cNvPr id="40" name="Oval 39"/>
              <p:cNvSpPr/>
              <p:nvPr/>
            </p:nvSpPr>
            <p:spPr>
              <a:xfrm>
                <a:off x="932283" y="3151843"/>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932283" y="3336315"/>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929173" y="3505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9" name="Straight Connector 108"/>
            <p:cNvCxnSpPr/>
            <p:nvPr/>
          </p:nvCxnSpPr>
          <p:spPr>
            <a:xfrm>
              <a:off x="4934338" y="875101"/>
              <a:ext cx="0" cy="5257800"/>
            </a:xfrm>
            <a:prstGeom prst="line">
              <a:avLst/>
            </a:prstGeom>
          </p:spPr>
          <p:style>
            <a:lnRef idx="1">
              <a:schemeClr val="accent1"/>
            </a:lnRef>
            <a:fillRef idx="0">
              <a:schemeClr val="accent1"/>
            </a:fillRef>
            <a:effectRef idx="0">
              <a:schemeClr val="accent1"/>
            </a:effectRef>
            <a:fontRef idx="minor">
              <a:schemeClr val="tx1"/>
            </a:fontRef>
          </p:style>
        </p:cxnSp>
        <p:sp>
          <p:nvSpPr>
            <p:cNvPr id="110" name="Oval 109"/>
            <p:cNvSpPr/>
            <p:nvPr/>
          </p:nvSpPr>
          <p:spPr>
            <a:xfrm>
              <a:off x="3962400" y="3207536"/>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4239346" y="3211090"/>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4500932" y="3214643"/>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524688" y="929463"/>
              <a:ext cx="1456511" cy="444163"/>
            </a:xfrm>
            <a:prstGeom prst="rect">
              <a:avLst/>
            </a:prstGeom>
            <a:noFill/>
          </p:spPr>
          <p:txBody>
            <a:bodyPr wrap="square" rtlCol="0">
              <a:spAutoFit/>
            </a:bodyPr>
            <a:lstStyle/>
            <a:p>
              <a:pPr algn="ctr"/>
              <a:r>
                <a:rPr lang="en-US" sz="1050" dirty="0" smtClean="0"/>
                <a:t>Performance/Cooling Class  1</a:t>
              </a:r>
              <a:endParaRPr lang="en-US" sz="1050" dirty="0"/>
            </a:p>
          </p:txBody>
        </p:sp>
        <p:sp>
          <p:nvSpPr>
            <p:cNvPr id="114" name="TextBox 113"/>
            <p:cNvSpPr txBox="1"/>
            <p:nvPr/>
          </p:nvSpPr>
          <p:spPr>
            <a:xfrm>
              <a:off x="2286000" y="929463"/>
              <a:ext cx="1456511" cy="444163"/>
            </a:xfrm>
            <a:prstGeom prst="rect">
              <a:avLst/>
            </a:prstGeom>
            <a:noFill/>
          </p:spPr>
          <p:txBody>
            <a:bodyPr wrap="square" rtlCol="0">
              <a:spAutoFit/>
            </a:bodyPr>
            <a:lstStyle/>
            <a:p>
              <a:pPr algn="ctr"/>
              <a:r>
                <a:rPr lang="en-US" sz="1050" dirty="0" smtClean="0"/>
                <a:t>Performance/Cooling Class  2</a:t>
              </a:r>
              <a:endParaRPr lang="en-US" sz="1050" dirty="0"/>
            </a:p>
          </p:txBody>
        </p:sp>
        <p:sp>
          <p:nvSpPr>
            <p:cNvPr id="115" name="TextBox 114"/>
            <p:cNvSpPr txBox="1"/>
            <p:nvPr/>
          </p:nvSpPr>
          <p:spPr>
            <a:xfrm>
              <a:off x="5134635" y="929463"/>
              <a:ext cx="1456511" cy="444163"/>
            </a:xfrm>
            <a:prstGeom prst="rect">
              <a:avLst/>
            </a:prstGeom>
            <a:noFill/>
          </p:spPr>
          <p:txBody>
            <a:bodyPr wrap="square" rtlCol="0">
              <a:spAutoFit/>
            </a:bodyPr>
            <a:lstStyle/>
            <a:p>
              <a:pPr algn="ctr"/>
              <a:r>
                <a:rPr lang="en-US" sz="1050" dirty="0" smtClean="0"/>
                <a:t>Performance/Cooling Class n-1</a:t>
              </a:r>
              <a:endParaRPr lang="en-US" sz="1050" dirty="0"/>
            </a:p>
          </p:txBody>
        </p:sp>
        <p:sp>
          <p:nvSpPr>
            <p:cNvPr id="116" name="TextBox 115"/>
            <p:cNvSpPr txBox="1"/>
            <p:nvPr/>
          </p:nvSpPr>
          <p:spPr>
            <a:xfrm>
              <a:off x="6749141" y="929463"/>
              <a:ext cx="1456511" cy="444163"/>
            </a:xfrm>
            <a:prstGeom prst="rect">
              <a:avLst/>
            </a:prstGeom>
            <a:noFill/>
          </p:spPr>
          <p:txBody>
            <a:bodyPr wrap="square" rtlCol="0">
              <a:spAutoFit/>
            </a:bodyPr>
            <a:lstStyle/>
            <a:p>
              <a:pPr algn="ctr"/>
              <a:r>
                <a:rPr lang="en-US" sz="1050" dirty="0" smtClean="0"/>
                <a:t>Performance/Cooling Class  n</a:t>
              </a:r>
              <a:endParaRPr lang="en-US" sz="1050" dirty="0"/>
            </a:p>
          </p:txBody>
        </p:sp>
      </p:grpSp>
      <p:sp>
        <p:nvSpPr>
          <p:cNvPr id="118" name="TextBox 117"/>
          <p:cNvSpPr txBox="1"/>
          <p:nvPr/>
        </p:nvSpPr>
        <p:spPr>
          <a:xfrm>
            <a:off x="749004" y="5867400"/>
            <a:ext cx="7216834" cy="646331"/>
          </a:xfrm>
          <a:prstGeom prst="rect">
            <a:avLst/>
          </a:prstGeom>
          <a:noFill/>
        </p:spPr>
        <p:txBody>
          <a:bodyPr wrap="square" rtlCol="0">
            <a:spAutoFit/>
          </a:bodyPr>
          <a:lstStyle/>
          <a:p>
            <a:r>
              <a:rPr lang="en-US" sz="1200" dirty="0" smtClean="0"/>
              <a:t>Diagram of Ultra-Efficient Data Center layout showing multiple racks of servers of different performance and cooling classes allowing highly efficient cooling provisioning and application migration based on application computational requirement.  Highest performance is class1; lowest performance is class n.</a:t>
            </a:r>
            <a:endParaRPr lang="en-US" sz="1200" dirty="0"/>
          </a:p>
        </p:txBody>
      </p:sp>
    </p:spTree>
    <p:extLst>
      <p:ext uri="{BB962C8B-B14F-4D97-AF65-F5344CB8AC3E}">
        <p14:creationId xmlns:p14="http://schemas.microsoft.com/office/powerpoint/2010/main" val="1550103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105</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Ultra-Efficient Data Center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loeb</dc:creator>
  <cp:lastModifiedBy>loeb</cp:lastModifiedBy>
  <cp:revision>2</cp:revision>
  <dcterms:created xsi:type="dcterms:W3CDTF">2017-01-25T01:17:06Z</dcterms:created>
  <dcterms:modified xsi:type="dcterms:W3CDTF">2017-01-25T01:36:56Z</dcterms:modified>
</cp:coreProperties>
</file>