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3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1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1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4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6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6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8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2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AE59-35EE-47FE-97C9-84E1B99E8147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5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0" t="4204" r="10216" b="6961"/>
          <a:stretch/>
        </p:blipFill>
        <p:spPr bwMode="auto">
          <a:xfrm>
            <a:off x="7784621" y="1981200"/>
            <a:ext cx="966158" cy="3394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poco | Ultra-efficient serv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478" y="1676400"/>
            <a:ext cx="1062444" cy="24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357264"/>
              </p:ext>
            </p:extLst>
          </p:nvPr>
        </p:nvGraphicFramePr>
        <p:xfrm>
          <a:off x="1752600" y="1606728"/>
          <a:ext cx="5638800" cy="4031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1879600"/>
                <a:gridCol w="1879600"/>
              </a:tblGrid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Conventional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Lopoco</a:t>
                      </a:r>
                      <a:endParaRPr lang="en-US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Dell  R720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Server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LP-6200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 </a:t>
                      </a:r>
                      <a:r>
                        <a:rPr lang="en-US" sz="1400" dirty="0" smtClean="0"/>
                        <a:t>E5-26xx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Processor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 </a:t>
                      </a:r>
                      <a:r>
                        <a:rPr lang="en-US" sz="1400" dirty="0" smtClean="0"/>
                        <a:t>E5-26xx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of 2U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#</a:t>
                      </a:r>
                      <a:r>
                        <a:rPr lang="en-US" sz="1400" b="1" baseline="0" dirty="0" smtClean="0"/>
                        <a:t> servers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of 1U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Throughput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1X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10.0 kW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Power </a:t>
                      </a:r>
                      <a:r>
                        <a:rPr lang="en-US" sz="1400" b="1" dirty="0" smtClean="0"/>
                        <a:t>TDP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4.1 kW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4.0 kW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Power Idle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 kW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up </a:t>
                      </a:r>
                      <a:r>
                        <a:rPr lang="en-US" sz="1400" dirty="0" smtClean="0"/>
                        <a:t>to 256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Memory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up </a:t>
                      </a:r>
                      <a:r>
                        <a:rPr lang="en-US" sz="1400" dirty="0" smtClean="0"/>
                        <a:t>to 256 GB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up to 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Drives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up to 10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up to 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Network</a:t>
                      </a:r>
                      <a:r>
                        <a:rPr lang="en-US" sz="1400" b="1" baseline="0" dirty="0" smtClean="0"/>
                        <a:t> Connections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up to 6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NIC chipset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Equipment Cost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/>
                        <a:t>&lt;</a:t>
                      </a:r>
                      <a:r>
                        <a:rPr lang="en-US" sz="1400" dirty="0" smtClean="0"/>
                        <a:t> 1X</a:t>
                      </a:r>
                      <a:endParaRPr lang="en-US" sz="1400" dirty="0"/>
                    </a:p>
                  </a:txBody>
                  <a:tcPr/>
                </a:tc>
              </a:tr>
              <a:tr h="158928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$50,000 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 Year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Operating Cost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Lowest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3070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12.5 kW Rack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13070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4.4 kW Rack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5943600"/>
            <a:ext cx="5334000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</a:rPr>
              <a:t>Same internal parts =&gt; no compatibility </a:t>
            </a:r>
            <a:r>
              <a:rPr lang="en-US" sz="2000" b="1" dirty="0" smtClean="0">
                <a:solidFill>
                  <a:srgbClr val="FFFF00"/>
                </a:solidFill>
              </a:rPr>
              <a:t>issues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</a:rPr>
              <a:t>Designed </a:t>
            </a:r>
            <a:r>
              <a:rPr lang="en-US" sz="2000" b="1" dirty="0" smtClean="0">
                <a:solidFill>
                  <a:srgbClr val="FFFF00"/>
                </a:solidFill>
              </a:rPr>
              <a:t>for </a:t>
            </a:r>
            <a:r>
              <a:rPr lang="en-US" sz="2000" b="1" dirty="0" smtClean="0">
                <a:solidFill>
                  <a:srgbClr val="FFFF00"/>
                </a:solidFill>
              </a:rPr>
              <a:t>energy efficiency </a:t>
            </a:r>
            <a:r>
              <a:rPr lang="en-US" sz="2000" b="1" dirty="0" smtClean="0">
                <a:solidFill>
                  <a:srgbClr val="FFFF00"/>
                </a:solidFill>
              </a:rPr>
              <a:t>=&gt; save $$$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596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</a:rPr>
              <a:t>Conventional </a:t>
            </a:r>
            <a:r>
              <a:rPr lang="en-US" sz="4800" b="1" dirty="0" smtClean="0">
                <a:solidFill>
                  <a:schemeClr val="tx2"/>
                </a:solidFill>
              </a:rPr>
              <a:t>Rack vs </a:t>
            </a:r>
            <a:r>
              <a:rPr lang="en-US" sz="4800" b="1" dirty="0" err="1" smtClean="0">
                <a:solidFill>
                  <a:schemeClr val="tx2"/>
                </a:solidFill>
              </a:rPr>
              <a:t>Lopoco</a:t>
            </a:r>
            <a:endParaRPr lang="en-US" sz="4800" b="1" dirty="0">
              <a:solidFill>
                <a:schemeClr val="tx2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9541" r="12344" b="29431"/>
          <a:stretch/>
        </p:blipFill>
        <p:spPr bwMode="auto">
          <a:xfrm>
            <a:off x="351527" y="1981200"/>
            <a:ext cx="89714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25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100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Witham</dc:creator>
  <cp:lastModifiedBy>Jim Witham</cp:lastModifiedBy>
  <cp:revision>15</cp:revision>
  <cp:lastPrinted>2014-01-16T22:17:46Z</cp:lastPrinted>
  <dcterms:created xsi:type="dcterms:W3CDTF">2014-01-15T03:18:13Z</dcterms:created>
  <dcterms:modified xsi:type="dcterms:W3CDTF">2014-01-16T22:18:39Z</dcterms:modified>
</cp:coreProperties>
</file>