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3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1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6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1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4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6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6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8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2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AE59-35EE-47FE-97C9-84E1B99E814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502B1-F2F6-46C2-9443-D41740B88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56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17120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913" y="1371600"/>
            <a:ext cx="17120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opoco | Ultra-efficient server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371600"/>
            <a:ext cx="1062444" cy="24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16331"/>
              </p:ext>
            </p:extLst>
          </p:nvPr>
        </p:nvGraphicFramePr>
        <p:xfrm>
          <a:off x="1752600" y="1143000"/>
          <a:ext cx="5638800" cy="4948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1879600"/>
                <a:gridCol w="1879600"/>
              </a:tblGrid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Conventional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Lopoco</a:t>
                      </a:r>
                      <a:endParaRPr lang="en-US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R720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Intel E5-2650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Processor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Intel E5-2630L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r>
                        <a:rPr lang="en-US" sz="1400" baseline="0" dirty="0" smtClean="0"/>
                        <a:t> servers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Throughput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Power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4.1 kW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Power TDL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Power Idle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Up to 256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Flash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Up to 256 GB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Drives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Network</a:t>
                      </a:r>
                      <a:r>
                        <a:rPr lang="en-US" sz="1400" baseline="0" dirty="0" smtClean="0"/>
                        <a:t> Connections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Intel xxx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NIC chipset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Intel xxx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Front panel access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$ 100,000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Equipment Cost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$ 100,000</a:t>
                      </a:r>
                      <a:endParaRPr lang="en-US" sz="1400" dirty="0"/>
                    </a:p>
                  </a:txBody>
                  <a:tcPr/>
                </a:tc>
              </a:tr>
              <a:tr h="30552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Energy Cost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0022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12.5 kW Rack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1002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4.4 kW Rack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324600"/>
            <a:ext cx="8839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Same internal parts =&gt; no compatibility issues.  Designed for Internet traffic =&gt; save $$$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Conventional vs </a:t>
            </a:r>
            <a:r>
              <a:rPr lang="en-US" sz="4800" b="1" dirty="0" err="1" smtClean="0"/>
              <a:t>Lopoco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97553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81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Witham</dc:creator>
  <cp:lastModifiedBy>Jim Witham</cp:lastModifiedBy>
  <cp:revision>4</cp:revision>
  <cp:lastPrinted>2014-01-15T03:40:06Z</cp:lastPrinted>
  <dcterms:created xsi:type="dcterms:W3CDTF">2014-01-15T03:18:13Z</dcterms:created>
  <dcterms:modified xsi:type="dcterms:W3CDTF">2014-01-15T03:42:20Z</dcterms:modified>
</cp:coreProperties>
</file>