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0" r:id="rId1"/>
  </p:sldMasterIdLst>
  <p:notesMasterIdLst>
    <p:notesMasterId r:id="rId19"/>
  </p:notesMasterIdLst>
  <p:handoutMasterIdLst>
    <p:handoutMasterId r:id="rId20"/>
  </p:handoutMasterIdLst>
  <p:sldIdLst>
    <p:sldId id="259" r:id="rId2"/>
    <p:sldId id="282" r:id="rId3"/>
    <p:sldId id="276" r:id="rId4"/>
    <p:sldId id="277" r:id="rId5"/>
    <p:sldId id="278" r:id="rId6"/>
    <p:sldId id="279" r:id="rId7"/>
    <p:sldId id="280" r:id="rId8"/>
    <p:sldId id="281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</p:sldIdLst>
  <p:sldSz cx="9144000" cy="6858000" type="screen4x3"/>
  <p:notesSz cx="6858000" cy="91011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08">
          <p15:clr>
            <a:srgbClr val="A4A3A4"/>
          </p15:clr>
        </p15:guide>
        <p15:guide id="2" orient="horz" pos="1069">
          <p15:clr>
            <a:srgbClr val="A4A3A4"/>
          </p15:clr>
        </p15:guide>
        <p15:guide id="3" orient="horz" pos="1192">
          <p15:clr>
            <a:srgbClr val="A4A3A4"/>
          </p15:clr>
        </p15:guide>
        <p15:guide id="4" orient="horz" pos="1450">
          <p15:clr>
            <a:srgbClr val="A4A3A4"/>
          </p15:clr>
        </p15:guide>
        <p15:guide id="5" pos="2880">
          <p15:clr>
            <a:srgbClr val="A4A3A4"/>
          </p15:clr>
        </p15:guide>
        <p15:guide id="6" pos="135">
          <p15:clr>
            <a:srgbClr val="A4A3A4"/>
          </p15:clr>
        </p15:guide>
        <p15:guide id="7" pos="5640">
          <p15:clr>
            <a:srgbClr val="A4A3A4"/>
          </p15:clr>
        </p15:guide>
        <p15:guide id="8" pos="5585">
          <p15:clr>
            <a:srgbClr val="A4A3A4"/>
          </p15:clr>
        </p15:guide>
        <p15:guide id="9" pos="175">
          <p15:clr>
            <a:srgbClr val="A4A3A4"/>
          </p15:clr>
        </p15:guide>
        <p15:guide id="10" pos="12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eb" initials="l" lastIdx="24" clrIdx="0"/>
  <p:cmAuthor id="1" name="Paul Roberts" initials="PR" lastIdx="17" clrIdx="1"/>
  <p:cmAuthor id="2" name="Charlie Bedard" initials="CB" lastIdx="0" clrIdx="2"/>
  <p:cmAuthor id="3" name="Charlie Bedard" initials="" lastIdx="15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CEED"/>
    <a:srgbClr val="FF7C80"/>
    <a:srgbClr val="008000"/>
    <a:srgbClr val="F3A449"/>
    <a:srgbClr val="F1C163"/>
    <a:srgbClr val="FFCC66"/>
    <a:srgbClr val="808080"/>
    <a:srgbClr val="171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1230" autoAdjust="0"/>
    <p:restoredTop sz="84746" autoAdjust="0"/>
  </p:normalViewPr>
  <p:slideViewPr>
    <p:cSldViewPr snapToGrid="0" snapToObjects="1">
      <p:cViewPr>
        <p:scale>
          <a:sx n="90" d="100"/>
          <a:sy n="90" d="100"/>
        </p:scale>
        <p:origin x="-1986" y="-84"/>
      </p:cViewPr>
      <p:guideLst>
        <p:guide orient="horz" pos="4308"/>
        <p:guide orient="horz" pos="1069"/>
        <p:guide orient="horz" pos="1192"/>
        <p:guide orient="horz" pos="1450"/>
        <p:guide pos="2880"/>
        <p:guide pos="135"/>
        <p:guide pos="5640"/>
        <p:guide pos="5585"/>
        <p:guide pos="175"/>
        <p:guide pos="1274"/>
      </p:guideLst>
    </p:cSldViewPr>
  </p:slideViewPr>
  <p:outlineViewPr>
    <p:cViewPr>
      <p:scale>
        <a:sx n="33" d="100"/>
        <a:sy n="33" d="100"/>
      </p:scale>
      <p:origin x="0" y="31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-2640" y="-120"/>
      </p:cViewPr>
      <p:guideLst>
        <p:guide orient="horz" pos="2867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5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7865B-7BA4-2F4F-81F6-DE4D5F61DDDF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44501"/>
            <a:ext cx="2971800" cy="4550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44501"/>
            <a:ext cx="2971800" cy="4550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1DDC4-8B6A-7E40-908E-BDFC9B5776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968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5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8DBD8-FF8B-9B48-86B4-5982C7E77F12}" type="datetime1">
              <a:rPr lang="en-US" smtClean="0"/>
              <a:t>9/2/2016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682625"/>
            <a:ext cx="4549775" cy="3413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23041"/>
            <a:ext cx="5486400" cy="4095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44501"/>
            <a:ext cx="2971800" cy="4550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44501"/>
            <a:ext cx="2971800" cy="4550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6F001-03B5-1446-8580-198E06E0A2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3060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Landscape of Lopoco – secret sauce, ideas for improved server designs, ask</a:t>
            </a:r>
            <a:r>
              <a:rPr lang="en-US" baseline="0" dirty="0" smtClean="0"/>
              <a:t> Marc about balance of patentable information vs technical know how; the test procedure is </a:t>
            </a:r>
            <a:r>
              <a:rPr lang="en-US" baseline="0" dirty="0" err="1" smtClean="0"/>
              <a:t>copywriteable</a:t>
            </a:r>
            <a:r>
              <a:rPr lang="en-US" baseline="0" dirty="0" smtClean="0"/>
              <a:t> but is the creation of planform patentable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6F001-03B5-1446-8580-198E06E0A21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740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Embodiment…. Red flow chat  Red denotes the process flow</a:t>
            </a:r>
            <a:r>
              <a:rPr lang="en-US" baseline="0" dirty="0" smtClean="0"/>
              <a:t> to generate total design power to then create the recommended </a:t>
            </a:r>
            <a:r>
              <a:rPr lang="en-US" baseline="0" dirty="0" err="1" smtClean="0"/>
              <a:t>configuatoin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6F001-03B5-1446-8580-198E06E0A21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927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6F001-03B5-1446-8580-198E06E0A21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78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License the test procedure to create a certification process that gets adopted by CM’s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6F001-03B5-1446-8580-198E06E0A21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00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Innovations Confidential: Content with Blue line separat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nventergy-tag-solid-ppt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563" y="6312144"/>
            <a:ext cx="1225328" cy="349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78980"/>
            <a:ext cx="8778875" cy="760238"/>
          </a:xfr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741" y="1697038"/>
            <a:ext cx="8778876" cy="3920242"/>
          </a:xfrm>
        </p:spPr>
        <p:txBody>
          <a:bodyPr>
            <a:noAutofit/>
          </a:bodyPr>
          <a:lstStyle>
            <a:lvl1pPr marL="0" indent="0" defTabSz="171450">
              <a:lnSpc>
                <a:spcPct val="105000"/>
              </a:lnSpc>
              <a:spcBef>
                <a:spcPts val="1500"/>
              </a:spcBef>
              <a:buNone/>
              <a:defRPr sz="1200" b="1">
                <a:solidFill>
                  <a:schemeClr val="tx2"/>
                </a:solidFill>
              </a:defRPr>
            </a:lvl1pPr>
            <a:lvl2pPr marL="174625" indent="-174625">
              <a:lnSpc>
                <a:spcPct val="105000"/>
              </a:lnSpc>
              <a:spcBef>
                <a:spcPts val="300"/>
              </a:spcBef>
              <a:defRPr sz="1100"/>
            </a:lvl2pPr>
            <a:lvl3pPr marL="341313" indent="-166688">
              <a:lnSpc>
                <a:spcPct val="105000"/>
              </a:lnSpc>
              <a:spcBef>
                <a:spcPts val="100"/>
              </a:spcBef>
              <a:buFont typeface="Symbol" pitchFamily="18" charset="2"/>
              <a:buChar char="-"/>
              <a:defRPr sz="1100"/>
            </a:lvl3pPr>
            <a:lvl4pPr marL="517525" indent="-176213">
              <a:lnSpc>
                <a:spcPct val="105000"/>
              </a:lnSpc>
              <a:spcBef>
                <a:spcPts val="100"/>
              </a:spcBef>
              <a:buFont typeface="Symbol" pitchFamily="18" charset="2"/>
              <a:buChar char="-"/>
              <a:defRPr sz="1100"/>
            </a:lvl4pPr>
            <a:lvl5pPr marL="684213" indent="-166688">
              <a:lnSpc>
                <a:spcPct val="105000"/>
              </a:lnSpc>
              <a:spcBef>
                <a:spcPts val="100"/>
              </a:spcBef>
              <a:buFont typeface="Symbol" pitchFamily="18" charset="2"/>
              <a:buChar char="-"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ight Triangle 3"/>
          <p:cNvSpPr/>
          <p:nvPr userDrawn="1"/>
        </p:nvSpPr>
        <p:spPr>
          <a:xfrm flipH="1">
            <a:off x="-4" y="6235338"/>
            <a:ext cx="9143993" cy="630936"/>
          </a:xfrm>
          <a:custGeom>
            <a:avLst/>
            <a:gdLst/>
            <a:ahLst/>
            <a:cxnLst/>
            <a:rect l="l" t="t" r="r" b="b"/>
            <a:pathLst>
              <a:path w="9143993" h="493592">
                <a:moveTo>
                  <a:pt x="0" y="0"/>
                </a:moveTo>
                <a:lnTo>
                  <a:pt x="0" y="493592"/>
                </a:lnTo>
                <a:lnTo>
                  <a:pt x="9143993" y="493592"/>
                </a:lnTo>
                <a:lnTo>
                  <a:pt x="9143993" y="388764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871874"/>
            <a:ext cx="9144000" cy="0"/>
          </a:xfrm>
          <a:prstGeom prst="line">
            <a:avLst/>
          </a:prstGeom>
          <a:ln w="127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182565" y="1060226"/>
            <a:ext cx="8778876" cy="302390"/>
          </a:xfrm>
        </p:spPr>
        <p:txBody>
          <a:bodyPr>
            <a:spAutoFit/>
          </a:bodyPr>
          <a:lstStyle>
            <a:lvl1pPr marL="0" indent="0" defTabSz="171450">
              <a:lnSpc>
                <a:spcPct val="105000"/>
              </a:lnSpc>
              <a:spcBef>
                <a:spcPts val="600"/>
              </a:spcBef>
              <a:buNone/>
              <a:defRPr sz="1300" b="1">
                <a:solidFill>
                  <a:schemeClr val="bg2"/>
                </a:solidFill>
              </a:defRPr>
            </a:lvl1pPr>
            <a:lvl2pPr marL="174625" indent="-174625">
              <a:lnSpc>
                <a:spcPct val="105000"/>
              </a:lnSpc>
              <a:spcBef>
                <a:spcPts val="300"/>
              </a:spcBef>
              <a:defRPr sz="1100"/>
            </a:lvl2pPr>
            <a:lvl3pPr marL="341313" indent="-166688">
              <a:lnSpc>
                <a:spcPct val="105000"/>
              </a:lnSpc>
              <a:spcBef>
                <a:spcPts val="100"/>
              </a:spcBef>
              <a:buFont typeface="Symbol" pitchFamily="18" charset="2"/>
              <a:buChar char="-"/>
              <a:defRPr sz="1100"/>
            </a:lvl3pPr>
            <a:lvl4pPr marL="517525" indent="-176213">
              <a:lnSpc>
                <a:spcPct val="105000"/>
              </a:lnSpc>
              <a:spcBef>
                <a:spcPts val="100"/>
              </a:spcBef>
              <a:buFont typeface="Symbol" pitchFamily="18" charset="2"/>
              <a:buChar char="-"/>
              <a:defRPr sz="1100"/>
            </a:lvl4pPr>
            <a:lvl5pPr marL="684213" indent="-166688">
              <a:lnSpc>
                <a:spcPct val="105000"/>
              </a:lnSpc>
              <a:spcBef>
                <a:spcPts val="100"/>
              </a:spcBef>
              <a:buFont typeface="Symbol" pitchFamily="18" charset="2"/>
              <a:buChar char="-"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Footer Placeholder 1"/>
          <p:cNvSpPr txBox="1">
            <a:spLocks/>
          </p:cNvSpPr>
          <p:nvPr userDrawn="1"/>
        </p:nvSpPr>
        <p:spPr>
          <a:xfrm>
            <a:off x="2177143" y="6611204"/>
            <a:ext cx="6156960" cy="2710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>
                <a:solidFill>
                  <a:schemeClr val="bg1"/>
                </a:solidFill>
              </a:rPr>
              <a:t>Inventergy Innovations, LLC - An Inventergy Global Inc. Company  Copyright 2016  all rights reserved - Confidential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8643246" y="6486868"/>
            <a:ext cx="500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B1DAEC-B9A7-BB4C-9602-79B583C28D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471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Innovations Confidential: Content with Blue line separat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nventergy-tag-solid-ppt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563" y="6312144"/>
            <a:ext cx="1225328" cy="349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78980"/>
            <a:ext cx="8778875" cy="760238"/>
          </a:xfr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741" y="1697038"/>
            <a:ext cx="8778876" cy="3920242"/>
          </a:xfrm>
        </p:spPr>
        <p:txBody>
          <a:bodyPr>
            <a:noAutofit/>
          </a:bodyPr>
          <a:lstStyle>
            <a:lvl1pPr marL="0" indent="0" defTabSz="171450">
              <a:lnSpc>
                <a:spcPct val="105000"/>
              </a:lnSpc>
              <a:spcBef>
                <a:spcPts val="1500"/>
              </a:spcBef>
              <a:buNone/>
              <a:defRPr sz="1200" b="1">
                <a:solidFill>
                  <a:schemeClr val="tx2"/>
                </a:solidFill>
              </a:defRPr>
            </a:lvl1pPr>
            <a:lvl2pPr marL="174625" indent="-174625">
              <a:lnSpc>
                <a:spcPct val="105000"/>
              </a:lnSpc>
              <a:spcBef>
                <a:spcPts val="300"/>
              </a:spcBef>
              <a:defRPr sz="1100"/>
            </a:lvl2pPr>
            <a:lvl3pPr marL="341313" indent="-166688">
              <a:lnSpc>
                <a:spcPct val="105000"/>
              </a:lnSpc>
              <a:spcBef>
                <a:spcPts val="100"/>
              </a:spcBef>
              <a:buFont typeface="Symbol" pitchFamily="18" charset="2"/>
              <a:buChar char="-"/>
              <a:defRPr sz="1100"/>
            </a:lvl3pPr>
            <a:lvl4pPr marL="517525" indent="-176213">
              <a:lnSpc>
                <a:spcPct val="105000"/>
              </a:lnSpc>
              <a:spcBef>
                <a:spcPts val="100"/>
              </a:spcBef>
              <a:buFont typeface="Symbol" pitchFamily="18" charset="2"/>
              <a:buChar char="-"/>
              <a:defRPr sz="1100"/>
            </a:lvl4pPr>
            <a:lvl5pPr marL="684213" indent="-166688">
              <a:lnSpc>
                <a:spcPct val="105000"/>
              </a:lnSpc>
              <a:spcBef>
                <a:spcPts val="100"/>
              </a:spcBef>
              <a:buFont typeface="Symbol" pitchFamily="18" charset="2"/>
              <a:buChar char="-"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ight Triangle 3"/>
          <p:cNvSpPr/>
          <p:nvPr userDrawn="1"/>
        </p:nvSpPr>
        <p:spPr>
          <a:xfrm flipH="1">
            <a:off x="-4" y="6235338"/>
            <a:ext cx="9143993" cy="630936"/>
          </a:xfrm>
          <a:custGeom>
            <a:avLst/>
            <a:gdLst/>
            <a:ahLst/>
            <a:cxnLst/>
            <a:rect l="l" t="t" r="r" b="b"/>
            <a:pathLst>
              <a:path w="9143993" h="493592">
                <a:moveTo>
                  <a:pt x="0" y="0"/>
                </a:moveTo>
                <a:lnTo>
                  <a:pt x="0" y="493592"/>
                </a:lnTo>
                <a:lnTo>
                  <a:pt x="9143993" y="493592"/>
                </a:lnTo>
                <a:lnTo>
                  <a:pt x="9143993" y="388764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95227" y="871874"/>
            <a:ext cx="7713047" cy="0"/>
          </a:xfrm>
          <a:prstGeom prst="line">
            <a:avLst/>
          </a:prstGeom>
          <a:ln w="127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182565" y="1060226"/>
            <a:ext cx="8778876" cy="302390"/>
          </a:xfrm>
        </p:spPr>
        <p:txBody>
          <a:bodyPr>
            <a:spAutoFit/>
          </a:bodyPr>
          <a:lstStyle>
            <a:lvl1pPr marL="0" indent="0" defTabSz="171450">
              <a:lnSpc>
                <a:spcPct val="105000"/>
              </a:lnSpc>
              <a:spcBef>
                <a:spcPts val="600"/>
              </a:spcBef>
              <a:buNone/>
              <a:defRPr sz="1300" b="1">
                <a:solidFill>
                  <a:schemeClr val="bg2"/>
                </a:solidFill>
              </a:defRPr>
            </a:lvl1pPr>
            <a:lvl2pPr marL="174625" indent="-174625">
              <a:lnSpc>
                <a:spcPct val="105000"/>
              </a:lnSpc>
              <a:spcBef>
                <a:spcPts val="300"/>
              </a:spcBef>
              <a:defRPr sz="1100"/>
            </a:lvl2pPr>
            <a:lvl3pPr marL="341313" indent="-166688">
              <a:lnSpc>
                <a:spcPct val="105000"/>
              </a:lnSpc>
              <a:spcBef>
                <a:spcPts val="100"/>
              </a:spcBef>
              <a:buFont typeface="Symbol" pitchFamily="18" charset="2"/>
              <a:buChar char="-"/>
              <a:defRPr sz="1100"/>
            </a:lvl3pPr>
            <a:lvl4pPr marL="517525" indent="-176213">
              <a:lnSpc>
                <a:spcPct val="105000"/>
              </a:lnSpc>
              <a:spcBef>
                <a:spcPts val="100"/>
              </a:spcBef>
              <a:buFont typeface="Symbol" pitchFamily="18" charset="2"/>
              <a:buChar char="-"/>
              <a:defRPr sz="1100"/>
            </a:lvl4pPr>
            <a:lvl5pPr marL="684213" indent="-166688">
              <a:lnSpc>
                <a:spcPct val="105000"/>
              </a:lnSpc>
              <a:spcBef>
                <a:spcPts val="100"/>
              </a:spcBef>
              <a:buFont typeface="Symbol" pitchFamily="18" charset="2"/>
              <a:buChar char="-"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Footer Placeholder 1"/>
          <p:cNvSpPr txBox="1">
            <a:spLocks/>
          </p:cNvSpPr>
          <p:nvPr userDrawn="1"/>
        </p:nvSpPr>
        <p:spPr>
          <a:xfrm>
            <a:off x="2177143" y="6611204"/>
            <a:ext cx="6156960" cy="2710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>
                <a:solidFill>
                  <a:schemeClr val="bg1"/>
                </a:solidFill>
              </a:rPr>
              <a:t>Inventergy Innovations, LLC - An Inventergy Global Inc. Company  Copyright 2016  all rights reserved - Confidential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8643246" y="6486868"/>
            <a:ext cx="500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B1DAEC-B9A7-BB4C-9602-79B583C28D5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947627" y="5988159"/>
            <a:ext cx="7713047" cy="0"/>
          </a:xfrm>
          <a:prstGeom prst="line">
            <a:avLst/>
          </a:prstGeom>
          <a:ln w="127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31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novations Confidential: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nventergy-tag-solid-ppt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563" y="6312144"/>
            <a:ext cx="1225328" cy="349448"/>
          </a:xfrm>
          <a:prstGeom prst="rect">
            <a:avLst/>
          </a:prstGeom>
        </p:spPr>
      </p:pic>
      <p:sp>
        <p:nvSpPr>
          <p:cNvPr id="11" name="Right Triangle 3"/>
          <p:cNvSpPr/>
          <p:nvPr userDrawn="1"/>
        </p:nvSpPr>
        <p:spPr>
          <a:xfrm flipH="1">
            <a:off x="-4" y="6235338"/>
            <a:ext cx="9143993" cy="630936"/>
          </a:xfrm>
          <a:custGeom>
            <a:avLst/>
            <a:gdLst/>
            <a:ahLst/>
            <a:cxnLst/>
            <a:rect l="l" t="t" r="r" b="b"/>
            <a:pathLst>
              <a:path w="9143993" h="493592">
                <a:moveTo>
                  <a:pt x="0" y="0"/>
                </a:moveTo>
                <a:lnTo>
                  <a:pt x="0" y="493592"/>
                </a:lnTo>
                <a:lnTo>
                  <a:pt x="9143993" y="493592"/>
                </a:lnTo>
                <a:lnTo>
                  <a:pt x="9143993" y="388764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ooter Placeholder 1"/>
          <p:cNvSpPr txBox="1">
            <a:spLocks/>
          </p:cNvSpPr>
          <p:nvPr userDrawn="1"/>
        </p:nvSpPr>
        <p:spPr>
          <a:xfrm>
            <a:off x="2177143" y="6611204"/>
            <a:ext cx="6156960" cy="2710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>
                <a:solidFill>
                  <a:schemeClr val="bg1"/>
                </a:solidFill>
              </a:rPr>
              <a:t>Inventergy Innovations, LLC - An Inventergy Global Inc. Company  Copyright 2016  all rights reserved - Confidential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8643246" y="6486868"/>
            <a:ext cx="500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B1DAEC-B9A7-BB4C-9602-79B583C28D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949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D9D84-4656-48DD-8A9C-11A3AF7CB919}" type="datetimeFigureOut">
              <a:rPr lang="en-US" smtClean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1DAEC-B9A7-BB4C-9602-79B583C28D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106801" y="6422794"/>
            <a:ext cx="47184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 smtClean="0">
                <a:solidFill>
                  <a:schemeClr val="bg1"/>
                </a:solidFill>
              </a:rPr>
              <a:t>Confidential – Provided Subject to NDA and FRE 408</a:t>
            </a:r>
          </a:p>
        </p:txBody>
      </p:sp>
    </p:spTree>
    <p:extLst>
      <p:ext uri="{BB962C8B-B14F-4D97-AF65-F5344CB8AC3E}">
        <p14:creationId xmlns:p14="http://schemas.microsoft.com/office/powerpoint/2010/main" val="4206122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805" y="358585"/>
            <a:ext cx="4805089" cy="649713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00B0F0"/>
                </a:solidFill>
              </a:rPr>
              <a:t>   Inventergy Innovations</a:t>
            </a:r>
            <a:endParaRPr lang="en-US" sz="3600" dirty="0">
              <a:solidFill>
                <a:srgbClr val="00B0F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3" y="340655"/>
            <a:ext cx="870610" cy="8021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EB1DAEC-B9A7-BB4C-9602-79B583C28D5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75913" y="1881130"/>
            <a:ext cx="47871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Lopoco Invention Workshop</a:t>
            </a:r>
          </a:p>
          <a:p>
            <a:pPr algn="ctr"/>
            <a:r>
              <a:rPr lang="en-US" sz="2400" dirty="0" smtClean="0"/>
              <a:t>Whiteboard Documentation</a:t>
            </a:r>
          </a:p>
          <a:p>
            <a:pPr algn="ctr"/>
            <a:r>
              <a:rPr lang="en-US" sz="2400" dirty="0" smtClean="0"/>
              <a:t>Workshops 8/9/2016,8/11/2016</a:t>
            </a:r>
            <a:endParaRPr lang="en-US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6123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loeb\Pictures\141101-Iphone-All\2016-08-12\014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" y="91440"/>
            <a:ext cx="8778240" cy="61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12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loeb\Pictures\141101-Iphone-All\2016-08-12\015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682" y="91440"/>
            <a:ext cx="7425779" cy="61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12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loeb\Pictures\141101-Iphone-All\2016-08-12\016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" y="182880"/>
            <a:ext cx="8778240" cy="61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12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loeb\Pictures\141101-Iphone-All\2016-08-12\017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" y="137160"/>
            <a:ext cx="8778240" cy="61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12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loeb\Pictures\141101-Iphone-All\2016-08-12\018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" y="137160"/>
            <a:ext cx="8778240" cy="61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12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loeb\Pictures\141101-Iphone-All\2016-08-12\019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" y="91440"/>
            <a:ext cx="8778240" cy="61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12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loeb\Pictures\141101-Iphone-All\2016-08-12\020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6594" y="137160"/>
            <a:ext cx="6553909" cy="61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12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loeb\Pictures\141101-Iphone-All\2016-08-12\021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3040" y="137160"/>
            <a:ext cx="6809090" cy="61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12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loeb\Pictures\141101-Iphone-All\2016-08-12\012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" y="91440"/>
            <a:ext cx="8961120" cy="61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12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oeb\Pictures\141101-Iphone-All\2016-08-12\006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" y="91440"/>
            <a:ext cx="8733584" cy="61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12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oeb\Pictures\141101-Iphone-All\2016-08-12\007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" y="91440"/>
            <a:ext cx="8961120" cy="61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12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oeb\Pictures\141101-Iphone-All\2016-08-12\008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" y="91440"/>
            <a:ext cx="8961120" cy="61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12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loeb\Pictures\141101-Iphone-All\2016-08-12\009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" y="91440"/>
            <a:ext cx="8961120" cy="61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12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loeb\Pictures\141101-Iphone-All\2016-08-12\010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" y="91440"/>
            <a:ext cx="8961120" cy="61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12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loeb\Pictures\141101-Iphone-All\2016-08-12\011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" y="91440"/>
            <a:ext cx="8961120" cy="61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12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loeb\Pictures\141101-Iphone-All\2016-08-12\013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" y="91440"/>
            <a:ext cx="8961120" cy="61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12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18186</TotalTime>
  <Words>88</Words>
  <Application>Microsoft Office PowerPoint</Application>
  <PresentationFormat>On-screen Show (4:3)</PresentationFormat>
  <Paragraphs>12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   Inventergy Innovations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Ryan Lothian</dc:creator>
  <cp:lastModifiedBy>loeb</cp:lastModifiedBy>
  <cp:revision>527</cp:revision>
  <cp:lastPrinted>2016-09-02T22:33:15Z</cp:lastPrinted>
  <dcterms:created xsi:type="dcterms:W3CDTF">2013-06-05T21:39:58Z</dcterms:created>
  <dcterms:modified xsi:type="dcterms:W3CDTF">2016-09-02T22:53:20Z</dcterms:modified>
</cp:coreProperties>
</file>